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  <p:sldId id="259" r:id="rId6"/>
    <p:sldId id="260" r:id="rId7"/>
    <p:sldId id="261" r:id="rId8"/>
    <p:sldId id="257" r:id="rId9"/>
    <p:sldId id="258" r:id="rId10"/>
    <p:sldId id="263" r:id="rId11"/>
    <p:sldId id="262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107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ss Masters" userId="68da2069-5efe-4efb-928e-3d45fc6fb658" providerId="ADAL" clId="{E92CA36B-841B-47BA-8327-E7E8311A039F}"/>
    <pc:docChg chg="modSld">
      <pc:chgData name="Jess Masters" userId="68da2069-5efe-4efb-928e-3d45fc6fb658" providerId="ADAL" clId="{E92CA36B-841B-47BA-8327-E7E8311A039F}" dt="2026-05-11T14:35:15.945" v="81" actId="20577"/>
      <pc:docMkLst>
        <pc:docMk/>
      </pc:docMkLst>
      <pc:sldChg chg="modSp mod">
        <pc:chgData name="Jess Masters" userId="68da2069-5efe-4efb-928e-3d45fc6fb658" providerId="ADAL" clId="{E92CA36B-841B-47BA-8327-E7E8311A039F}" dt="2026-05-11T14:35:15.945" v="81" actId="20577"/>
        <pc:sldMkLst>
          <pc:docMk/>
          <pc:sldMk cId="531011870" sldId="260"/>
        </pc:sldMkLst>
        <pc:spChg chg="mod">
          <ac:chgData name="Jess Masters" userId="68da2069-5efe-4efb-928e-3d45fc6fb658" providerId="ADAL" clId="{E92CA36B-841B-47BA-8327-E7E8311A039F}" dt="2026-05-11T14:34:41.807" v="0" actId="20577"/>
          <ac:spMkLst>
            <pc:docMk/>
            <pc:sldMk cId="531011870" sldId="260"/>
            <ac:spMk id="3" creationId="{EF82FA6D-3EF0-1B5E-3C16-7562B7CAB590}"/>
          </ac:spMkLst>
        </pc:spChg>
        <pc:spChg chg="mod">
          <ac:chgData name="Jess Masters" userId="68da2069-5efe-4efb-928e-3d45fc6fb658" providerId="ADAL" clId="{E92CA36B-841B-47BA-8327-E7E8311A039F}" dt="2026-05-11T14:35:15.945" v="81" actId="20577"/>
          <ac:spMkLst>
            <pc:docMk/>
            <pc:sldMk cId="531011870" sldId="260"/>
            <ac:spMk id="4" creationId="{5CC87F30-0C3F-A1E3-F7ED-FE6266A754A2}"/>
          </ac:spMkLst>
        </pc:spChg>
      </pc:sldChg>
    </pc:docChg>
  </pc:docChgLst>
  <pc:docChgLst>
    <pc:chgData name="Sarah Foord" userId="Sj/NZQAdZquU5pBmRDYlpxW8DedHNSTDOH2Y/2hSrBg=" providerId="None" clId="Web-{99A0C616-8EA3-452A-947B-C2AC8690FDDA}"/>
    <pc:docChg chg="addSld delSld modSld sldOrd">
      <pc:chgData name="Sarah Foord" userId="Sj/NZQAdZquU5pBmRDYlpxW8DedHNSTDOH2Y/2hSrBg=" providerId="None" clId="Web-{99A0C616-8EA3-452A-947B-C2AC8690FDDA}" dt="2026-05-07T12:25:45.811" v="1149"/>
      <pc:docMkLst>
        <pc:docMk/>
      </pc:docMkLst>
      <pc:sldChg chg="modSp">
        <pc:chgData name="Sarah Foord" userId="Sj/NZQAdZquU5pBmRDYlpxW8DedHNSTDOH2Y/2hSrBg=" providerId="None" clId="Web-{99A0C616-8EA3-452A-947B-C2AC8690FDDA}" dt="2026-05-07T09:45:36.756" v="740" actId="1076"/>
        <pc:sldMkLst>
          <pc:docMk/>
          <pc:sldMk cId="1327495373" sldId="256"/>
        </pc:sldMkLst>
        <pc:spChg chg="mod">
          <ac:chgData name="Sarah Foord" userId="Sj/NZQAdZquU5pBmRDYlpxW8DedHNSTDOH2Y/2hSrBg=" providerId="None" clId="Web-{99A0C616-8EA3-452A-947B-C2AC8690FDDA}" dt="2026-05-07T09:45:36.756" v="740" actId="1076"/>
          <ac:spMkLst>
            <pc:docMk/>
            <pc:sldMk cId="1327495373" sldId="256"/>
            <ac:spMk id="4" creationId="{0AA56722-B270-AD2B-8D1E-FC5E63FCAF67}"/>
          </ac:spMkLst>
        </pc:spChg>
      </pc:sldChg>
      <pc:sldChg chg="modSp">
        <pc:chgData name="Sarah Foord" userId="Sj/NZQAdZquU5pBmRDYlpxW8DedHNSTDOH2Y/2hSrBg=" providerId="None" clId="Web-{99A0C616-8EA3-452A-947B-C2AC8690FDDA}" dt="2026-05-07T09:46:20.521" v="741" actId="1076"/>
        <pc:sldMkLst>
          <pc:docMk/>
          <pc:sldMk cId="3120043181" sldId="257"/>
        </pc:sldMkLst>
        <pc:spChg chg="mod">
          <ac:chgData name="Sarah Foord" userId="Sj/NZQAdZquU5pBmRDYlpxW8DedHNSTDOH2Y/2hSrBg=" providerId="None" clId="Web-{99A0C616-8EA3-452A-947B-C2AC8690FDDA}" dt="2026-05-07T09:46:20.521" v="741" actId="1076"/>
          <ac:spMkLst>
            <pc:docMk/>
            <pc:sldMk cId="3120043181" sldId="257"/>
            <ac:spMk id="6" creationId="{BBBE5E66-E29C-DABA-6E7F-E4CAB82B4BD1}"/>
          </ac:spMkLst>
        </pc:spChg>
      </pc:sldChg>
      <pc:sldChg chg="addSp delSp modSp ord">
        <pc:chgData name="Sarah Foord" userId="Sj/NZQAdZquU5pBmRDYlpxW8DedHNSTDOH2Y/2hSrBg=" providerId="None" clId="Web-{99A0C616-8EA3-452A-947B-C2AC8690FDDA}" dt="2026-05-07T09:11:28.362" v="456"/>
        <pc:sldMkLst>
          <pc:docMk/>
          <pc:sldMk cId="2036173246" sldId="258"/>
        </pc:sldMkLst>
        <pc:picChg chg="add mod">
          <ac:chgData name="Sarah Foord" userId="Sj/NZQAdZquU5pBmRDYlpxW8DedHNSTDOH2Y/2hSrBg=" providerId="None" clId="Web-{99A0C616-8EA3-452A-947B-C2AC8690FDDA}" dt="2026-05-07T09:10:59.019" v="453"/>
          <ac:picMkLst>
            <pc:docMk/>
            <pc:sldMk cId="2036173246" sldId="258"/>
            <ac:picMk id="4" creationId="{0A7C0831-EDD3-D77D-F123-3827846A205A}"/>
          </ac:picMkLst>
        </pc:picChg>
      </pc:sldChg>
      <pc:sldChg chg="modSp add ord replId">
        <pc:chgData name="Sarah Foord" userId="Sj/NZQAdZquU5pBmRDYlpxW8DedHNSTDOH2Y/2hSrBg=" providerId="None" clId="Web-{99A0C616-8EA3-452A-947B-C2AC8690FDDA}" dt="2026-05-07T09:54:21.443" v="743" actId="20577"/>
        <pc:sldMkLst>
          <pc:docMk/>
          <pc:sldMk cId="878045879" sldId="259"/>
        </pc:sldMkLst>
        <pc:spChg chg="mod">
          <ac:chgData name="Sarah Foord" userId="Sj/NZQAdZquU5pBmRDYlpxW8DedHNSTDOH2Y/2hSrBg=" providerId="None" clId="Web-{99A0C616-8EA3-452A-947B-C2AC8690FDDA}" dt="2026-05-07T09:54:21.443" v="743" actId="20577"/>
          <ac:spMkLst>
            <pc:docMk/>
            <pc:sldMk cId="878045879" sldId="259"/>
            <ac:spMk id="3" creationId="{1E82FE93-2D60-97CC-652D-3C8A6253974D}"/>
          </ac:spMkLst>
        </pc:spChg>
      </pc:sldChg>
      <pc:sldChg chg="addSp modSp add replId">
        <pc:chgData name="Sarah Foord" userId="Sj/NZQAdZquU5pBmRDYlpxW8DedHNSTDOH2Y/2hSrBg=" providerId="None" clId="Web-{99A0C616-8EA3-452A-947B-C2AC8690FDDA}" dt="2026-05-07T09:55:59.380" v="763" actId="20577"/>
        <pc:sldMkLst>
          <pc:docMk/>
          <pc:sldMk cId="531011870" sldId="260"/>
        </pc:sldMkLst>
        <pc:spChg chg="mod">
          <ac:chgData name="Sarah Foord" userId="Sj/NZQAdZquU5pBmRDYlpxW8DedHNSTDOH2Y/2hSrBg=" providerId="None" clId="Web-{99A0C616-8EA3-452A-947B-C2AC8690FDDA}" dt="2026-05-07T09:55:59.380" v="763" actId="20577"/>
          <ac:spMkLst>
            <pc:docMk/>
            <pc:sldMk cId="531011870" sldId="260"/>
            <ac:spMk id="3" creationId="{EF82FA6D-3EF0-1B5E-3C16-7562B7CAB590}"/>
          </ac:spMkLst>
        </pc:spChg>
        <pc:spChg chg="add mod">
          <ac:chgData name="Sarah Foord" userId="Sj/NZQAdZquU5pBmRDYlpxW8DedHNSTDOH2Y/2hSrBg=" providerId="None" clId="Web-{99A0C616-8EA3-452A-947B-C2AC8690FDDA}" dt="2026-05-07T09:55:48.333" v="752" actId="1076"/>
          <ac:spMkLst>
            <pc:docMk/>
            <pc:sldMk cId="531011870" sldId="260"/>
            <ac:spMk id="4" creationId="{5CC87F30-0C3F-A1E3-F7ED-FE6266A754A2}"/>
          </ac:spMkLst>
        </pc:spChg>
        <pc:picChg chg="add mod">
          <ac:chgData name="Sarah Foord" userId="Sj/NZQAdZquU5pBmRDYlpxW8DedHNSTDOH2Y/2hSrBg=" providerId="None" clId="Web-{99A0C616-8EA3-452A-947B-C2AC8690FDDA}" dt="2026-05-07T09:44:12.740" v="721" actId="1076"/>
          <ac:picMkLst>
            <pc:docMk/>
            <pc:sldMk cId="531011870" sldId="260"/>
            <ac:picMk id="6" creationId="{E3B551DB-7C19-ABFB-8BF6-057730A31B95}"/>
          </ac:picMkLst>
        </pc:picChg>
      </pc:sldChg>
      <pc:sldChg chg="addSp delSp modSp add ord replId">
        <pc:chgData name="Sarah Foord" userId="Sj/NZQAdZquU5pBmRDYlpxW8DedHNSTDOH2Y/2hSrBg=" providerId="None" clId="Web-{99A0C616-8EA3-452A-947B-C2AC8690FDDA}" dt="2026-05-07T10:00:00.443" v="836" actId="1076"/>
        <pc:sldMkLst>
          <pc:docMk/>
          <pc:sldMk cId="434665890" sldId="261"/>
        </pc:sldMkLst>
        <pc:spChg chg="mod">
          <ac:chgData name="Sarah Foord" userId="Sj/NZQAdZquU5pBmRDYlpxW8DedHNSTDOH2Y/2hSrBg=" providerId="None" clId="Web-{99A0C616-8EA3-452A-947B-C2AC8690FDDA}" dt="2026-05-07T10:00:00.443" v="836" actId="1076"/>
          <ac:spMkLst>
            <pc:docMk/>
            <pc:sldMk cId="434665890" sldId="261"/>
            <ac:spMk id="3" creationId="{D7779627-AE3B-FEA0-7AD4-0C8B5F326162}"/>
          </ac:spMkLst>
        </pc:spChg>
        <pc:picChg chg="add mod ord">
          <ac:chgData name="Sarah Foord" userId="Sj/NZQAdZquU5pBmRDYlpxW8DedHNSTDOH2Y/2hSrBg=" providerId="None" clId="Web-{99A0C616-8EA3-452A-947B-C2AC8690FDDA}" dt="2026-05-07T09:26:47.866" v="687" actId="1076"/>
          <ac:picMkLst>
            <pc:docMk/>
            <pc:sldMk cId="434665890" sldId="261"/>
            <ac:picMk id="4" creationId="{16866487-66E0-18EA-52C2-772D31DE796F}"/>
          </ac:picMkLst>
        </pc:picChg>
        <pc:picChg chg="ord">
          <ac:chgData name="Sarah Foord" userId="Sj/NZQAdZquU5pBmRDYlpxW8DedHNSTDOH2Y/2hSrBg=" providerId="None" clId="Web-{99A0C616-8EA3-452A-947B-C2AC8690FDDA}" dt="2026-05-07T09:25:45.038" v="671"/>
          <ac:picMkLst>
            <pc:docMk/>
            <pc:sldMk cId="434665890" sldId="261"/>
            <ac:picMk id="5" creationId="{CF8E4C4F-C50B-4DF2-CA48-41949494FFB1}"/>
          </ac:picMkLst>
        </pc:picChg>
        <pc:picChg chg="add mod ord">
          <ac:chgData name="Sarah Foord" userId="Sj/NZQAdZquU5pBmRDYlpxW8DedHNSTDOH2Y/2hSrBg=" providerId="None" clId="Web-{99A0C616-8EA3-452A-947B-C2AC8690FDDA}" dt="2026-05-07T09:26:34.397" v="682" actId="1076"/>
          <ac:picMkLst>
            <pc:docMk/>
            <pc:sldMk cId="434665890" sldId="261"/>
            <ac:picMk id="6" creationId="{88D2EE71-14B1-0A55-C246-A99313F60A54}"/>
          </ac:picMkLst>
        </pc:picChg>
        <pc:picChg chg="add mod">
          <ac:chgData name="Sarah Foord" userId="Sj/NZQAdZquU5pBmRDYlpxW8DedHNSTDOH2Y/2hSrBg=" providerId="None" clId="Web-{99A0C616-8EA3-452A-947B-C2AC8690FDDA}" dt="2026-05-07T09:22:55.335" v="617" actId="1076"/>
          <ac:picMkLst>
            <pc:docMk/>
            <pc:sldMk cId="434665890" sldId="261"/>
            <ac:picMk id="7" creationId="{F2146A91-57A9-06A7-5A5C-29C862FE2F9F}"/>
          </ac:picMkLst>
        </pc:picChg>
        <pc:picChg chg="add mod ord">
          <ac:chgData name="Sarah Foord" userId="Sj/NZQAdZquU5pBmRDYlpxW8DedHNSTDOH2Y/2hSrBg=" providerId="None" clId="Web-{99A0C616-8EA3-452A-947B-C2AC8690FDDA}" dt="2026-05-07T09:38:38.787" v="704" actId="1076"/>
          <ac:picMkLst>
            <pc:docMk/>
            <pc:sldMk cId="434665890" sldId="261"/>
            <ac:picMk id="9" creationId="{0FDF9C4B-FBFA-56D7-BD7A-4F02B86CED41}"/>
          </ac:picMkLst>
        </pc:picChg>
        <pc:picChg chg="add mod">
          <ac:chgData name="Sarah Foord" userId="Sj/NZQAdZquU5pBmRDYlpxW8DedHNSTDOH2Y/2hSrBg=" providerId="None" clId="Web-{99A0C616-8EA3-452A-947B-C2AC8690FDDA}" dt="2026-05-07T09:27:09.647" v="693" actId="1076"/>
          <ac:picMkLst>
            <pc:docMk/>
            <pc:sldMk cId="434665890" sldId="261"/>
            <ac:picMk id="10" creationId="{4E0CF509-9D9E-ACA2-47CC-81254FC56456}"/>
          </ac:picMkLst>
        </pc:picChg>
        <pc:picChg chg="add mod">
          <ac:chgData name="Sarah Foord" userId="Sj/NZQAdZquU5pBmRDYlpxW8DedHNSTDOH2Y/2hSrBg=" providerId="None" clId="Web-{99A0C616-8EA3-452A-947B-C2AC8690FDDA}" dt="2026-05-07T09:25:27.006" v="666" actId="1076"/>
          <ac:picMkLst>
            <pc:docMk/>
            <pc:sldMk cId="434665890" sldId="261"/>
            <ac:picMk id="11" creationId="{B645DCCD-5071-BBCC-105B-547F42D9561F}"/>
          </ac:picMkLst>
        </pc:picChg>
        <pc:picChg chg="add mod">
          <ac:chgData name="Sarah Foord" userId="Sj/NZQAdZquU5pBmRDYlpxW8DedHNSTDOH2Y/2hSrBg=" providerId="None" clId="Web-{99A0C616-8EA3-452A-947B-C2AC8690FDDA}" dt="2026-05-07T09:38:55.475" v="708" actId="688"/>
          <ac:picMkLst>
            <pc:docMk/>
            <pc:sldMk cId="434665890" sldId="261"/>
            <ac:picMk id="12" creationId="{AF75ABF8-C4A5-8B43-FFE0-70EA18B8EB74}"/>
          </ac:picMkLst>
        </pc:picChg>
        <pc:picChg chg="add mod">
          <ac:chgData name="Sarah Foord" userId="Sj/NZQAdZquU5pBmRDYlpxW8DedHNSTDOH2Y/2hSrBg=" providerId="None" clId="Web-{99A0C616-8EA3-452A-947B-C2AC8690FDDA}" dt="2026-05-07T09:26:43.991" v="686" actId="1076"/>
          <ac:picMkLst>
            <pc:docMk/>
            <pc:sldMk cId="434665890" sldId="261"/>
            <ac:picMk id="13" creationId="{82CC3E4E-7D57-C955-2649-62D664F8FAA0}"/>
          </ac:picMkLst>
        </pc:picChg>
        <pc:picChg chg="add mod ord">
          <ac:chgData name="Sarah Foord" userId="Sj/NZQAdZquU5pBmRDYlpxW8DedHNSTDOH2Y/2hSrBg=" providerId="None" clId="Web-{99A0C616-8EA3-452A-947B-C2AC8690FDDA}" dt="2026-05-07T09:24:23.100" v="649" actId="1076"/>
          <ac:picMkLst>
            <pc:docMk/>
            <pc:sldMk cId="434665890" sldId="261"/>
            <ac:picMk id="14" creationId="{97FEDFE9-DABC-6540-E67C-2C3EA291E7C7}"/>
          </ac:picMkLst>
        </pc:picChg>
        <pc:picChg chg="add mod ord">
          <ac:chgData name="Sarah Foord" userId="Sj/NZQAdZquU5pBmRDYlpxW8DedHNSTDOH2Y/2hSrBg=" providerId="None" clId="Web-{99A0C616-8EA3-452A-947B-C2AC8690FDDA}" dt="2026-05-07T09:23:59.522" v="641"/>
          <ac:picMkLst>
            <pc:docMk/>
            <pc:sldMk cId="434665890" sldId="261"/>
            <ac:picMk id="15" creationId="{6E6A1461-780F-0DBC-038D-A01A2C142C23}"/>
          </ac:picMkLst>
        </pc:picChg>
        <pc:picChg chg="add mod">
          <ac:chgData name="Sarah Foord" userId="Sj/NZQAdZquU5pBmRDYlpxW8DedHNSTDOH2Y/2hSrBg=" providerId="None" clId="Web-{99A0C616-8EA3-452A-947B-C2AC8690FDDA}" dt="2026-05-07T09:27:24.709" v="694" actId="1076"/>
          <ac:picMkLst>
            <pc:docMk/>
            <pc:sldMk cId="434665890" sldId="261"/>
            <ac:picMk id="16" creationId="{7E9A5717-56E1-1836-D927-5E820FDFC96D}"/>
          </ac:picMkLst>
        </pc:picChg>
      </pc:sldChg>
      <pc:sldChg chg="modSp add replId">
        <pc:chgData name="Sarah Foord" userId="Sj/NZQAdZquU5pBmRDYlpxW8DedHNSTDOH2Y/2hSrBg=" providerId="None" clId="Web-{99A0C616-8EA3-452A-947B-C2AC8690FDDA}" dt="2026-05-07T09:37:50.600" v="702" actId="1076"/>
        <pc:sldMkLst>
          <pc:docMk/>
          <pc:sldMk cId="215584667" sldId="262"/>
        </pc:sldMkLst>
        <pc:spChg chg="mod">
          <ac:chgData name="Sarah Foord" userId="Sj/NZQAdZquU5pBmRDYlpxW8DedHNSTDOH2Y/2hSrBg=" providerId="None" clId="Web-{99A0C616-8EA3-452A-947B-C2AC8690FDDA}" dt="2026-05-07T09:37:50.600" v="702" actId="1076"/>
          <ac:spMkLst>
            <pc:docMk/>
            <pc:sldMk cId="215584667" sldId="262"/>
            <ac:spMk id="6" creationId="{83843964-BD2C-849B-32CF-CF92DC904086}"/>
          </ac:spMkLst>
        </pc:spChg>
      </pc:sldChg>
      <pc:sldChg chg="addSp delSp modSp add ord replId addAnim">
        <pc:chgData name="Sarah Foord" userId="Sj/NZQAdZquU5pBmRDYlpxW8DedHNSTDOH2Y/2hSrBg=" providerId="None" clId="Web-{99A0C616-8EA3-452A-947B-C2AC8690FDDA}" dt="2026-05-07T12:25:45.811" v="1149"/>
        <pc:sldMkLst>
          <pc:docMk/>
          <pc:sldMk cId="3637500060" sldId="263"/>
        </pc:sldMkLst>
        <pc:spChg chg="mod">
          <ac:chgData name="Sarah Foord" userId="Sj/NZQAdZquU5pBmRDYlpxW8DedHNSTDOH2Y/2hSrBg=" providerId="None" clId="Web-{99A0C616-8EA3-452A-947B-C2AC8690FDDA}" dt="2026-05-07T12:25:31.060" v="1146" actId="20577"/>
          <ac:spMkLst>
            <pc:docMk/>
            <pc:sldMk cId="3637500060" sldId="263"/>
            <ac:spMk id="2" creationId="{C0A169D0-B364-04DA-B351-AFAAC5ED2918}"/>
          </ac:spMkLst>
        </pc:spChg>
        <pc:spChg chg="mod">
          <ac:chgData name="Sarah Foord" userId="Sj/NZQAdZquU5pBmRDYlpxW8DedHNSTDOH2Y/2hSrBg=" providerId="None" clId="Web-{99A0C616-8EA3-452A-947B-C2AC8690FDDA}" dt="2026-05-07T12:22:31.857" v="1068" actId="20577"/>
          <ac:spMkLst>
            <pc:docMk/>
            <pc:sldMk cId="3637500060" sldId="263"/>
            <ac:spMk id="3" creationId="{188C5564-2725-A058-E486-5F0C60A2452C}"/>
          </ac:spMkLst>
        </pc:spChg>
        <pc:spChg chg="add mod">
          <ac:chgData name="Sarah Foord" userId="Sj/NZQAdZquU5pBmRDYlpxW8DedHNSTDOH2Y/2hSrBg=" providerId="None" clId="Web-{99A0C616-8EA3-452A-947B-C2AC8690FDDA}" dt="2026-05-07T12:24:04.576" v="1134" actId="1076"/>
          <ac:spMkLst>
            <pc:docMk/>
            <pc:sldMk cId="3637500060" sldId="263"/>
            <ac:spMk id="6" creationId="{2130095F-A822-CBBA-4714-BD8032627025}"/>
          </ac:spMkLst>
        </pc:spChg>
        <pc:spChg chg="add mod">
          <ac:chgData name="Sarah Foord" userId="Sj/NZQAdZquU5pBmRDYlpxW8DedHNSTDOH2Y/2hSrBg=" providerId="None" clId="Web-{99A0C616-8EA3-452A-947B-C2AC8690FDDA}" dt="2026-05-07T12:24:51.560" v="1142" actId="1076"/>
          <ac:spMkLst>
            <pc:docMk/>
            <pc:sldMk cId="3637500060" sldId="263"/>
            <ac:spMk id="7" creationId="{347D03E6-1A9F-1F85-2727-2B51E32055C2}"/>
          </ac:spMkLst>
        </pc:spChg>
        <pc:spChg chg="add mod">
          <ac:chgData name="Sarah Foord" userId="Sj/NZQAdZquU5pBmRDYlpxW8DedHNSTDOH2Y/2hSrBg=" providerId="None" clId="Web-{99A0C616-8EA3-452A-947B-C2AC8690FDDA}" dt="2026-05-07T12:24:53.560" v="1143" actId="1076"/>
          <ac:spMkLst>
            <pc:docMk/>
            <pc:sldMk cId="3637500060" sldId="263"/>
            <ac:spMk id="9" creationId="{FE8F132B-E449-0719-4F2C-6BF83BAC9966}"/>
          </ac:spMkLst>
        </pc:spChg>
        <pc:spChg chg="add mod">
          <ac:chgData name="Sarah Foord" userId="Sj/NZQAdZquU5pBmRDYlpxW8DedHNSTDOH2Y/2hSrBg=" providerId="None" clId="Web-{99A0C616-8EA3-452A-947B-C2AC8690FDDA}" dt="2026-05-07T12:24:58.639" v="1144" actId="1076"/>
          <ac:spMkLst>
            <pc:docMk/>
            <pc:sldMk cId="3637500060" sldId="263"/>
            <ac:spMk id="10" creationId="{EE248984-D439-EB3E-48F4-0EF5C1819B43}"/>
          </ac:spMkLst>
        </pc:spChg>
      </pc:sldChg>
    </pc:docChg>
  </pc:docChgLst>
  <pc:docChgLst>
    <pc:chgData name="Sarah Foord" userId="Sj/NZQAdZquU5pBmRDYlpxW8DedHNSTDOH2Y/2hSrBg=" providerId="None" clId="Web-{776309D4-5D02-4421-8DE0-D985EE6E71D3}"/>
    <pc:docChg chg="delSld">
      <pc:chgData name="Sarah Foord" userId="Sj/NZQAdZquU5pBmRDYlpxW8DedHNSTDOH2Y/2hSrBg=" providerId="None" clId="Web-{776309D4-5D02-4421-8DE0-D985EE6E71D3}" dt="2026-05-07T12:27:52.141" v="0"/>
      <pc:docMkLst>
        <pc:docMk/>
      </pc:docMkLst>
    </pc:docChg>
  </pc:docChgLst>
  <pc:docChgLst>
    <pc:chgData name="Sarah Foord" userId="Sj/NZQAdZquU5pBmRDYlpxW8DedHNSTDOH2Y/2hSrBg=" providerId="None" clId="Web-{E43D2948-3365-4B1D-9924-901C8D7208C3}"/>
    <pc:docChg chg="modSld">
      <pc:chgData name="Sarah Foord" userId="Sj/NZQAdZquU5pBmRDYlpxW8DedHNSTDOH2Y/2hSrBg=" providerId="None" clId="Web-{E43D2948-3365-4B1D-9924-901C8D7208C3}" dt="2026-05-07T12:51:32.216" v="227" actId="1076"/>
      <pc:docMkLst>
        <pc:docMk/>
      </pc:docMkLst>
      <pc:sldChg chg="modSp">
        <pc:chgData name="Sarah Foord" userId="Sj/NZQAdZquU5pBmRDYlpxW8DedHNSTDOH2Y/2hSrBg=" providerId="None" clId="Web-{E43D2948-3365-4B1D-9924-901C8D7208C3}" dt="2026-05-07T12:45:59.066" v="156" actId="20577"/>
        <pc:sldMkLst>
          <pc:docMk/>
          <pc:sldMk cId="1327495373" sldId="256"/>
        </pc:sldMkLst>
        <pc:spChg chg="mod">
          <ac:chgData name="Sarah Foord" userId="Sj/NZQAdZquU5pBmRDYlpxW8DedHNSTDOH2Y/2hSrBg=" providerId="None" clId="Web-{E43D2948-3365-4B1D-9924-901C8D7208C3}" dt="2026-05-07T12:45:59.066" v="156" actId="20577"/>
          <ac:spMkLst>
            <pc:docMk/>
            <pc:sldMk cId="1327495373" sldId="256"/>
            <ac:spMk id="2" creationId="{7E3DAE7A-B1BA-4E67-A47C-3F6270BD4531}"/>
          </ac:spMkLst>
        </pc:spChg>
      </pc:sldChg>
      <pc:sldChg chg="modSp">
        <pc:chgData name="Sarah Foord" userId="Sj/NZQAdZquU5pBmRDYlpxW8DedHNSTDOH2Y/2hSrBg=" providerId="None" clId="Web-{E43D2948-3365-4B1D-9924-901C8D7208C3}" dt="2026-05-07T12:43:44.327" v="74" actId="20577"/>
        <pc:sldMkLst>
          <pc:docMk/>
          <pc:sldMk cId="878045879" sldId="259"/>
        </pc:sldMkLst>
        <pc:spChg chg="mod">
          <ac:chgData name="Sarah Foord" userId="Sj/NZQAdZquU5pBmRDYlpxW8DedHNSTDOH2Y/2hSrBg=" providerId="None" clId="Web-{E43D2948-3365-4B1D-9924-901C8D7208C3}" dt="2026-05-07T12:43:44.327" v="74" actId="20577"/>
          <ac:spMkLst>
            <pc:docMk/>
            <pc:sldMk cId="878045879" sldId="259"/>
            <ac:spMk id="3" creationId="{1E82FE93-2D60-97CC-652D-3C8A6253974D}"/>
          </ac:spMkLst>
        </pc:spChg>
      </pc:sldChg>
      <pc:sldChg chg="modSp">
        <pc:chgData name="Sarah Foord" userId="Sj/NZQAdZquU5pBmRDYlpxW8DedHNSTDOH2Y/2hSrBg=" providerId="None" clId="Web-{E43D2948-3365-4B1D-9924-901C8D7208C3}" dt="2026-05-07T12:46:38.864" v="164" actId="20577"/>
        <pc:sldMkLst>
          <pc:docMk/>
          <pc:sldMk cId="531011870" sldId="260"/>
        </pc:sldMkLst>
        <pc:spChg chg="mod">
          <ac:chgData name="Sarah Foord" userId="Sj/NZQAdZquU5pBmRDYlpxW8DedHNSTDOH2Y/2hSrBg=" providerId="None" clId="Web-{E43D2948-3365-4B1D-9924-901C8D7208C3}" dt="2026-05-07T12:46:28.661" v="161" actId="20577"/>
          <ac:spMkLst>
            <pc:docMk/>
            <pc:sldMk cId="531011870" sldId="260"/>
            <ac:spMk id="3" creationId="{EF82FA6D-3EF0-1B5E-3C16-7562B7CAB590}"/>
          </ac:spMkLst>
        </pc:spChg>
        <pc:spChg chg="mod">
          <ac:chgData name="Sarah Foord" userId="Sj/NZQAdZquU5pBmRDYlpxW8DedHNSTDOH2Y/2hSrBg=" providerId="None" clId="Web-{E43D2948-3365-4B1D-9924-901C8D7208C3}" dt="2026-05-07T12:46:38.864" v="164" actId="20577"/>
          <ac:spMkLst>
            <pc:docMk/>
            <pc:sldMk cId="531011870" sldId="260"/>
            <ac:spMk id="4" creationId="{5CC87F30-0C3F-A1E3-F7ED-FE6266A754A2}"/>
          </ac:spMkLst>
        </pc:spChg>
      </pc:sldChg>
      <pc:sldChg chg="addSp delSp modSp">
        <pc:chgData name="Sarah Foord" userId="Sj/NZQAdZquU5pBmRDYlpxW8DedHNSTDOH2Y/2hSrBg=" providerId="None" clId="Web-{E43D2948-3365-4B1D-9924-901C8D7208C3}" dt="2026-05-07T12:51:32.216" v="227" actId="1076"/>
        <pc:sldMkLst>
          <pc:docMk/>
          <pc:sldMk cId="215584667" sldId="262"/>
        </pc:sldMkLst>
        <pc:spChg chg="mod">
          <ac:chgData name="Sarah Foord" userId="Sj/NZQAdZquU5pBmRDYlpxW8DedHNSTDOH2Y/2hSrBg=" providerId="None" clId="Web-{E43D2948-3365-4B1D-9924-901C8D7208C3}" dt="2026-05-07T12:51:32.216" v="227" actId="1076"/>
          <ac:spMkLst>
            <pc:docMk/>
            <pc:sldMk cId="215584667" sldId="262"/>
            <ac:spMk id="6" creationId="{83843964-BD2C-849B-32CF-CF92DC904086}"/>
          </ac:spMkLst>
        </pc:spChg>
        <pc:picChg chg="add mod modCrop">
          <ac:chgData name="Sarah Foord" userId="Sj/NZQAdZquU5pBmRDYlpxW8DedHNSTDOH2Y/2hSrBg=" providerId="None" clId="Web-{E43D2948-3365-4B1D-9924-901C8D7208C3}" dt="2026-05-07T12:51:30.076" v="226" actId="1076"/>
          <ac:picMkLst>
            <pc:docMk/>
            <pc:sldMk cId="215584667" sldId="262"/>
            <ac:picMk id="3" creationId="{C22B7944-1320-712E-982A-9D0C082505BC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4B824F-1982-CBD8-23FE-4F58846694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C59558-DF4B-5D49-390B-B54EB8A729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4603B2-C169-A1D9-CF7A-10828A4B7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029AB-7DFB-0844-8D4C-D6417C996C22}" type="datetimeFigureOut">
              <a:rPr lang="en-US" smtClean="0"/>
              <a:t>5/11/2026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5213A0-36E1-F2A3-CDF9-05185DCD5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BC8A02-7F1B-8F19-1C92-56A865549D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5086B-4DA1-ED41-B3B2-CD1A4FCB45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941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C08F0-E327-5488-D587-F7184081B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4A7DED-5741-659C-1C2A-33BB2D28BA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FC8654-F190-29F8-5849-28129F3B6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029AB-7DFB-0844-8D4C-D6417C996C22}" type="datetimeFigureOut">
              <a:rPr lang="en-US" smtClean="0"/>
              <a:t>5/11/2026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F54D7C-70FD-49FE-EDE1-79A0F234EB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39C830-3603-A306-CDB9-173EF77A0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5086B-4DA1-ED41-B3B2-CD1A4FCB45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518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BBCB3B-5BF9-4755-EC39-6CEA7B183A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4A0053-D6BF-F24F-9813-1CA79C9EC9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A7F947-27E5-02CC-8371-DCBFCAD26E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029AB-7DFB-0844-8D4C-D6417C996C22}" type="datetimeFigureOut">
              <a:rPr lang="en-US" smtClean="0"/>
              <a:t>5/11/2026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D31266-A6A9-6CFE-AC28-BC12C9F3F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30C53-C8CD-9E33-36FF-B551352F60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5086B-4DA1-ED41-B3B2-CD1A4FCB45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606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F227B-9393-14B6-DCEC-066498B2AA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A8E979-304C-7E17-FDCD-5082614DE4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1612A9-CE28-66D4-57B1-65B2EEF4E6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029AB-7DFB-0844-8D4C-D6417C996C22}" type="datetimeFigureOut">
              <a:rPr lang="en-US" smtClean="0"/>
              <a:t>5/11/2026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073DFF-412D-2FC2-F007-36291E562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2017E7-9BA8-7230-BB94-F9772280FE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5086B-4DA1-ED41-B3B2-CD1A4FCB45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553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801D28-8B79-09CA-2BE6-1CA8986AB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CA510A-0EFD-2AA2-2A70-2166A7B2CC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2B1307-FBB8-171D-9078-BD74ABB7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029AB-7DFB-0844-8D4C-D6417C996C22}" type="datetimeFigureOut">
              <a:rPr lang="en-US" smtClean="0"/>
              <a:t>5/11/2026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306D6B-A004-91F9-8502-90831DAA7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579A01-2007-D96E-AF7E-A60057841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5086B-4DA1-ED41-B3B2-CD1A4FCB45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981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CF178-A608-DB08-7C9E-D3BC6EAD2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65F51F-8EEE-5039-FA80-3219F04B32B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1B3E9D-3A43-D764-0CB6-3E3F8A5CB6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52EFB5-6BFA-FC0D-FA45-6457CBC1AB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029AB-7DFB-0844-8D4C-D6417C996C22}" type="datetimeFigureOut">
              <a:rPr lang="en-US" smtClean="0"/>
              <a:t>5/11/2026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40D916-DFC2-5E30-2311-F75082305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78A015-019F-1821-82E4-676D665B01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5086B-4DA1-ED41-B3B2-CD1A4FCB45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9480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384F10-D4F3-BADA-8D78-0197FCAE4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76186F-67EE-E36C-B3F6-1F62EADCBC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61EA62-B000-8308-B8A5-691AE88531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F56786-7410-C53B-436E-44B1C9699F3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ACFAA7A-3FF8-97D1-139E-FA1CD6E0B8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7B353A0-BE01-1604-B321-FA71130951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029AB-7DFB-0844-8D4C-D6417C996C22}" type="datetimeFigureOut">
              <a:rPr lang="en-US" smtClean="0"/>
              <a:t>5/11/2026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69D51BD-C05A-D4BD-C995-0886CF17E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9288846-ADB9-3552-0C32-7424BF2353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5086B-4DA1-ED41-B3B2-CD1A4FCB45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0740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F599B4-FF26-DE11-6346-B5AFA9D07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31FBBC-5275-0928-9024-041FEED830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029AB-7DFB-0844-8D4C-D6417C996C22}" type="datetimeFigureOut">
              <a:rPr lang="en-US" smtClean="0"/>
              <a:t>5/11/2026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3CC42D-9FFA-FD14-0F6B-8DABF4780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559AC2-2A45-6C6E-B67A-CA7795EC8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5086B-4DA1-ED41-B3B2-CD1A4FCB45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236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4F134A9-9788-F9C3-7EFC-769814F326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029AB-7DFB-0844-8D4C-D6417C996C22}" type="datetimeFigureOut">
              <a:rPr lang="en-US" smtClean="0"/>
              <a:t>5/11/2026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CB02637-3906-EACF-51C3-FC2EE8C0A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9590A6-1DDA-939C-3808-7062E67F4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5086B-4DA1-ED41-B3B2-CD1A4FCB45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789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870E1-09B5-0A47-9DE0-0E0107D95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8D8DB5-EE2D-05A0-3AFE-50E5F067F3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62A6AE-EB98-FF17-8344-30655CA655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261A2E-4FCE-1595-0D07-D8735BA172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029AB-7DFB-0844-8D4C-D6417C996C22}" type="datetimeFigureOut">
              <a:rPr lang="en-US" smtClean="0"/>
              <a:t>5/11/2026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C0948A-E931-C540-8603-6A335F7085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E75A9D-663D-2D06-CB7C-7FED54980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5086B-4DA1-ED41-B3B2-CD1A4FCB45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848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9690A7-CA7D-C596-9AD2-ACBF9BD67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2E1F8DC-2184-8408-02FE-6A604EB82A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454893-2B73-E3EF-9BEE-710703D31B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0A1826-DB5A-FC84-A2BB-F135275716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029AB-7DFB-0844-8D4C-D6417C996C22}" type="datetimeFigureOut">
              <a:rPr lang="en-US" smtClean="0"/>
              <a:t>5/11/2026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E01AE1-288B-9BEF-60CE-38F79E22E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A5F117-DE03-BC18-9B49-A4A5CC2C7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5086B-4DA1-ED41-B3B2-CD1A4FCB45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07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611B90-F795-8A08-E33D-670D4C95D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1789BD-6FFF-8588-D188-3C22DF450B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A7966C-5B8B-C7E2-0B22-0AD7AC0EF8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88029AB-7DFB-0844-8D4C-D6417C996C22}" type="datetimeFigureOut">
              <a:rPr lang="en-US" smtClean="0"/>
              <a:t>5/11/2026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BE4E70-7CA8-98EE-CD21-01CE579A2A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3ACDBB-B168-F954-02FD-D22AA4BA25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6F5086B-4DA1-ED41-B3B2-CD1A4FCB45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212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jnNv3bL4ryU?feature=oembed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AA56722-B270-AD2B-8D1E-FC5E63FCAF67}"/>
              </a:ext>
            </a:extLst>
          </p:cNvPr>
          <p:cNvSpPr txBox="1"/>
          <p:nvPr/>
        </p:nvSpPr>
        <p:spPr>
          <a:xfrm>
            <a:off x="1840991" y="2286036"/>
            <a:ext cx="85100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>
                <a:solidFill>
                  <a:schemeClr val="accent1"/>
                </a:solidFill>
                <a:latin typeface="BBC Reith Sans XBold" panose="020B0603020204020204" pitchFamily="34" charset="0"/>
                <a:ea typeface="BBC Reith Sans XBold" panose="020B0603020204020204" pitchFamily="34" charset="0"/>
                <a:cs typeface="BBC Reith Sans XBold" panose="020B0603020204020204" pitchFamily="34" charset="0"/>
              </a:rPr>
              <a:t>AN IMPORTANT MESSAGE FROM A SPECIAL BEAR </a:t>
            </a:r>
            <a:endParaRPr lang="en-US" sz="4400" b="1">
              <a:solidFill>
                <a:schemeClr val="accent1"/>
              </a:solidFill>
              <a:latin typeface="BBC Reith Sans XBold" panose="020B0603020204020204" pitchFamily="34" charset="0"/>
              <a:ea typeface="BBC Reith Sans XBold" panose="020B0603020204020204" pitchFamily="34" charset="0"/>
              <a:cs typeface="BBC Reith Sans XBold" panose="020B0603020204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62A6531-D769-482A-4DD8-0053241760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6205" y="371855"/>
            <a:ext cx="2079589" cy="13619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AB1C4C4-258F-73B2-6649-B43156FCCD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8101" y="5070348"/>
            <a:ext cx="1415797" cy="141579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E3DAE7A-B1BA-4E67-A47C-3F6270BD4531}"/>
              </a:ext>
            </a:extLst>
          </p:cNvPr>
          <p:cNvSpPr txBox="1"/>
          <p:nvPr/>
        </p:nvSpPr>
        <p:spPr>
          <a:xfrm>
            <a:off x="1685047" y="3894511"/>
            <a:ext cx="8510016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BBC Reith Sans"/>
                <a:ea typeface="BBC Reith Sans" panose="020B0603020204020204" pitchFamily="34" charset="0"/>
                <a:cs typeface="BBC Reith Sans" panose="020B0603020204020204" pitchFamily="34" charset="0"/>
              </a:rPr>
              <a:t>Mental Health Awareness Week 2026</a:t>
            </a:r>
            <a:endParaRPr lang="en-US" sz="2800" b="1" dirty="0">
              <a:solidFill>
                <a:schemeClr val="bg1"/>
              </a:solidFill>
              <a:latin typeface="BBC Reith Sans" panose="020B0603020204020204" pitchFamily="34" charset="0"/>
              <a:ea typeface="BBC Reith Sans" panose="020B0603020204020204" pitchFamily="34" charset="0"/>
              <a:cs typeface="BBC Reith Sans" panose="020B06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74953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411D2B6-57C5-841C-8425-350D1F426E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C23F49C-0C3F-5870-A012-0D8718825AC9}"/>
              </a:ext>
            </a:extLst>
          </p:cNvPr>
          <p:cNvSpPr/>
          <p:nvPr/>
        </p:nvSpPr>
        <p:spPr>
          <a:xfrm>
            <a:off x="323088" y="411480"/>
            <a:ext cx="11545824" cy="60350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82FE93-2D60-97CC-652D-3C8A6253974D}"/>
              </a:ext>
            </a:extLst>
          </p:cNvPr>
          <p:cNvSpPr txBox="1"/>
          <p:nvPr/>
        </p:nvSpPr>
        <p:spPr>
          <a:xfrm>
            <a:off x="753237" y="715875"/>
            <a:ext cx="10672191" cy="378565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3200" b="1" dirty="0">
                <a:solidFill>
                  <a:schemeClr val="accent1"/>
                </a:solidFill>
                <a:latin typeface="BBC Reith Sans XBold"/>
              </a:rPr>
              <a:t>What is Mental Health Awareness week?</a:t>
            </a:r>
            <a:endParaRPr lang="en-US" sz="3200" dirty="0">
              <a:solidFill>
                <a:schemeClr val="accent1"/>
              </a:solidFill>
              <a:latin typeface="BBC Reith Sans XBold"/>
            </a:endParaRPr>
          </a:p>
          <a:p>
            <a:pPr marL="285750" indent="-285750">
              <a:lnSpc>
                <a:spcPct val="150000"/>
              </a:lnSpc>
              <a:buFont typeface="Arial"/>
              <a:buChar char="•"/>
            </a:pPr>
            <a:r>
              <a:rPr lang="en-US" sz="2000" dirty="0">
                <a:latin typeface="BBC Reith Sans"/>
                <a:cs typeface="Segoe UI"/>
              </a:rPr>
              <a:t>Mental Health Awareness Week is a special week where we </a:t>
            </a:r>
            <a:r>
              <a:rPr lang="en-US" sz="2000" b="1" dirty="0">
                <a:latin typeface="BBC Reith Sans"/>
                <a:cs typeface="Segoe UI"/>
              </a:rPr>
              <a:t>learn about our feelings</a:t>
            </a:r>
            <a:r>
              <a:rPr lang="en-US" sz="2000" dirty="0">
                <a:latin typeface="BBC Reith Sans"/>
                <a:cs typeface="Segoe UI"/>
              </a:rPr>
              <a:t> and </a:t>
            </a:r>
            <a:r>
              <a:rPr lang="en-US" sz="2000" b="1" dirty="0">
                <a:latin typeface="BBC Reith Sans"/>
                <a:cs typeface="Segoe UI"/>
              </a:rPr>
              <a:t>how to look after our minds</a:t>
            </a:r>
          </a:p>
          <a:p>
            <a:pPr marL="285750" indent="-285750">
              <a:lnSpc>
                <a:spcPct val="150000"/>
              </a:lnSpc>
              <a:buFont typeface="Arial"/>
              <a:buChar char="•"/>
            </a:pPr>
            <a:r>
              <a:rPr lang="en-US" sz="2000" dirty="0">
                <a:latin typeface="BBC Reith Sans"/>
                <a:cs typeface="Segoe UI"/>
              </a:rPr>
              <a:t>It happens once a year to remind us that </a:t>
            </a:r>
            <a:r>
              <a:rPr lang="en-US" sz="2000" b="1" dirty="0">
                <a:latin typeface="BBC Reith Sans"/>
                <a:cs typeface="Segoe UI"/>
              </a:rPr>
              <a:t>mental health is just as important as physical health</a:t>
            </a:r>
            <a:endParaRPr lang="en-US" sz="2000" b="1">
              <a:latin typeface="BBC Reith Sans"/>
            </a:endParaRPr>
          </a:p>
          <a:p>
            <a:pPr marL="285750" indent="-285750">
              <a:lnSpc>
                <a:spcPct val="150000"/>
              </a:lnSpc>
              <a:buFont typeface="Arial"/>
              <a:buChar char="•"/>
            </a:pPr>
            <a:r>
              <a:rPr lang="en-US" sz="2000" dirty="0">
                <a:latin typeface="BBC Reith Sans"/>
                <a:cs typeface="Segoe UI"/>
              </a:rPr>
              <a:t>It helps people </a:t>
            </a:r>
            <a:r>
              <a:rPr lang="en-US" sz="2000" b="1" dirty="0">
                <a:latin typeface="BBC Reith Sans"/>
                <a:cs typeface="Segoe UI"/>
              </a:rPr>
              <a:t>talk more openly about emotions</a:t>
            </a:r>
            <a:r>
              <a:rPr lang="en-US" sz="2000" dirty="0">
                <a:latin typeface="BBC Reith Sans"/>
                <a:cs typeface="Segoe UI"/>
              </a:rPr>
              <a:t> like happiness, worry, sadness, and excitement</a:t>
            </a:r>
            <a:endParaRPr lang="en-US" sz="2000">
              <a:latin typeface="BBC Reith Sans"/>
            </a:endParaRPr>
          </a:p>
          <a:p>
            <a:pPr marL="285750" indent="-285750">
              <a:lnSpc>
                <a:spcPct val="150000"/>
              </a:lnSpc>
              <a:buFont typeface="Arial"/>
              <a:buChar char="•"/>
            </a:pPr>
            <a:r>
              <a:rPr lang="en-US" sz="2000" dirty="0">
                <a:latin typeface="BBC Reith Sans"/>
                <a:cs typeface="Segoe UI"/>
              </a:rPr>
              <a:t>We can take part by doing </a:t>
            </a:r>
            <a:r>
              <a:rPr lang="en-US" sz="2000" b="1" dirty="0">
                <a:latin typeface="BBC Reith Sans"/>
                <a:cs typeface="Segoe UI"/>
              </a:rPr>
              <a:t>fun activities</a:t>
            </a:r>
            <a:r>
              <a:rPr lang="en-US" sz="2000" dirty="0">
                <a:latin typeface="BBC Reith Sans"/>
                <a:cs typeface="Segoe UI"/>
              </a:rPr>
              <a:t> and having </a:t>
            </a:r>
            <a:r>
              <a:rPr lang="en-US" sz="2000" b="1" dirty="0">
                <a:latin typeface="BBC Reith Sans"/>
                <a:cs typeface="Segoe UI"/>
              </a:rPr>
              <a:t>important conversations</a:t>
            </a:r>
            <a:endParaRPr lang="en-US" sz="2000" b="1" dirty="0">
              <a:latin typeface="BBC Reith Sans"/>
            </a:endParaRPr>
          </a:p>
          <a:p>
            <a:pPr marL="285750" indent="-285750">
              <a:lnSpc>
                <a:spcPct val="150000"/>
              </a:lnSpc>
              <a:buFont typeface="Arial"/>
              <a:buChar char="•"/>
            </a:pPr>
            <a:r>
              <a:rPr lang="en-US" sz="2000" dirty="0">
                <a:latin typeface="BBC Reith Sans"/>
                <a:cs typeface="Segoe UI"/>
              </a:rPr>
              <a:t>It encourages us to be </a:t>
            </a:r>
            <a:r>
              <a:rPr lang="en-US" sz="2000" b="1" dirty="0">
                <a:latin typeface="BBC Reith Sans"/>
                <a:cs typeface="Segoe UI"/>
              </a:rPr>
              <a:t>kind and supportive to others</a:t>
            </a:r>
            <a:endParaRPr lang="en-US" sz="2000" dirty="0">
              <a:latin typeface="BBC Reith Sans"/>
            </a:endParaRPr>
          </a:p>
          <a:p>
            <a:endParaRPr lang="en-US" sz="2800" b="1">
              <a:solidFill>
                <a:srgbClr val="FF00A0"/>
              </a:solidFill>
              <a:latin typeface="BBC Reith San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E2F305F-0936-D8A2-778C-B9351EC81C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0355864" y="5455392"/>
            <a:ext cx="1512705" cy="991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458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501C7BA-48C7-A1B5-79C2-A533E8B7B9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6BD2127-9C75-9C87-BF39-0FCCF9903093}"/>
              </a:ext>
            </a:extLst>
          </p:cNvPr>
          <p:cNvSpPr/>
          <p:nvPr/>
        </p:nvSpPr>
        <p:spPr>
          <a:xfrm>
            <a:off x="323088" y="411480"/>
            <a:ext cx="11545824" cy="60350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82FA6D-3EF0-1B5E-3C16-7562B7CAB590}"/>
              </a:ext>
            </a:extLst>
          </p:cNvPr>
          <p:cNvSpPr txBox="1"/>
          <p:nvPr/>
        </p:nvSpPr>
        <p:spPr>
          <a:xfrm>
            <a:off x="573321" y="610042"/>
            <a:ext cx="11002391" cy="281615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3200" b="1" dirty="0">
                <a:solidFill>
                  <a:schemeClr val="accent1"/>
                </a:solidFill>
                <a:latin typeface="BBC Reith Sans XBold"/>
              </a:rPr>
              <a:t>Who are BBC Children in Need?</a:t>
            </a:r>
            <a:endParaRPr lang="en-US" dirty="0">
              <a:solidFill>
                <a:schemeClr val="accent1"/>
              </a:solidFill>
              <a:latin typeface="BBC Reith Sans XBold"/>
            </a:endParaRPr>
          </a:p>
          <a:p>
            <a:pPr marL="285750" indent="-285750">
              <a:lnSpc>
                <a:spcPct val="150000"/>
              </a:lnSpc>
              <a:buFont typeface="Arial"/>
              <a:buChar char="•"/>
            </a:pPr>
            <a:r>
              <a:rPr lang="en-US" sz="2000" dirty="0">
                <a:latin typeface="BBC Reith Sans"/>
                <a:cs typeface="Segoe UI"/>
              </a:rPr>
              <a:t>BBC Children in Need are a charity </a:t>
            </a:r>
            <a:endParaRPr lang="en-US" sz="2000" dirty="0">
              <a:solidFill>
                <a:srgbClr val="000000"/>
              </a:solidFill>
              <a:latin typeface="BBC Reith Sans"/>
              <a:cs typeface="Segoe UI"/>
            </a:endParaRPr>
          </a:p>
          <a:p>
            <a:pPr marL="285750" indent="-285750">
              <a:lnSpc>
                <a:spcPct val="150000"/>
              </a:lnSpc>
              <a:buFont typeface="Arial"/>
              <a:buChar char="•"/>
            </a:pPr>
            <a:r>
              <a:rPr lang="en-US" sz="2000" dirty="0">
                <a:solidFill>
                  <a:srgbClr val="000000"/>
                </a:solidFill>
                <a:latin typeface="BBC Reith Sans"/>
                <a:cs typeface="Segoe UI"/>
              </a:rPr>
              <a:t>They support smaller charities who work helping children all across the UK</a:t>
            </a:r>
          </a:p>
          <a:p>
            <a:pPr marL="285750" indent="-285750">
              <a:lnSpc>
                <a:spcPct val="150000"/>
              </a:lnSpc>
              <a:buFont typeface="Arial"/>
              <a:buChar char="•"/>
            </a:pPr>
            <a:r>
              <a:rPr lang="en-US" sz="2000" dirty="0">
                <a:solidFill>
                  <a:srgbClr val="000000"/>
                </a:solidFill>
                <a:latin typeface="BBC Reith Sans"/>
                <a:cs typeface="Segoe UI"/>
              </a:rPr>
              <a:t>They believe that every child should have the chance to thrive and be the best they can be</a:t>
            </a:r>
          </a:p>
          <a:p>
            <a:pPr marL="285750" indent="-285750">
              <a:lnSpc>
                <a:spcPct val="150000"/>
              </a:lnSpc>
              <a:buFont typeface="Arial"/>
              <a:buChar char="•"/>
            </a:pPr>
            <a:endParaRPr lang="en-US" dirty="0">
              <a:solidFill>
                <a:srgbClr val="000000"/>
              </a:solidFill>
              <a:latin typeface="BBC Reith Sans"/>
              <a:cs typeface="Segoe UI"/>
            </a:endParaRPr>
          </a:p>
          <a:p>
            <a:endParaRPr lang="en-US" sz="2800" b="1" dirty="0">
              <a:solidFill>
                <a:srgbClr val="FF00A0"/>
              </a:solidFill>
              <a:latin typeface="BBC Reith San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495CE45-B84D-6931-9B52-0D1F6DC9383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0355864" y="5455392"/>
            <a:ext cx="1512705" cy="99112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CC87F30-0C3F-A1E3-F7ED-FE6266A754A2}"/>
              </a:ext>
            </a:extLst>
          </p:cNvPr>
          <p:cNvSpPr txBox="1"/>
          <p:nvPr/>
        </p:nvSpPr>
        <p:spPr>
          <a:xfrm>
            <a:off x="573321" y="2965979"/>
            <a:ext cx="6484366" cy="332398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3200" b="1" dirty="0">
                <a:solidFill>
                  <a:schemeClr val="accent1"/>
                </a:solidFill>
                <a:latin typeface="BBC Reith Sans XBold"/>
              </a:rPr>
              <a:t>Who is Pudsey Bear?</a:t>
            </a:r>
            <a:endParaRPr lang="en-US" dirty="0">
              <a:solidFill>
                <a:schemeClr val="accent1"/>
              </a:solidFill>
              <a:latin typeface="BBC Reith Sans XBold"/>
            </a:endParaRPr>
          </a:p>
          <a:p>
            <a:pPr marL="285750" indent="-285750">
              <a:lnSpc>
                <a:spcPct val="150000"/>
              </a:lnSpc>
              <a:buFont typeface="Arial"/>
              <a:buChar char="•"/>
            </a:pPr>
            <a:r>
              <a:rPr lang="en-US" sz="2000" dirty="0">
                <a:latin typeface="BBC Reith Sans"/>
                <a:cs typeface="Segoe UI"/>
              </a:rPr>
              <a:t>Pudsey Bear is a yellow bear with a spotty bandana </a:t>
            </a:r>
          </a:p>
          <a:p>
            <a:pPr marL="285750" indent="-285750">
              <a:lnSpc>
                <a:spcPct val="150000"/>
              </a:lnSpc>
              <a:buFont typeface="Arial"/>
              <a:buChar char="•"/>
            </a:pPr>
            <a:r>
              <a:rPr lang="en-US" sz="2000" dirty="0">
                <a:solidFill>
                  <a:srgbClr val="000000"/>
                </a:solidFill>
                <a:latin typeface="BBC Reith Sans"/>
                <a:cs typeface="Segoe UI"/>
              </a:rPr>
              <a:t>Pudsey is named after a small town in Yorkshire</a:t>
            </a:r>
          </a:p>
          <a:p>
            <a:pPr marL="285750" indent="-285750">
              <a:lnSpc>
                <a:spcPct val="150000"/>
              </a:lnSpc>
              <a:buFont typeface="Arial"/>
              <a:buChar char="•"/>
            </a:pPr>
            <a:r>
              <a:rPr lang="en-US" sz="2000" dirty="0">
                <a:solidFill>
                  <a:srgbClr val="000000"/>
                </a:solidFill>
                <a:latin typeface="BBC Reith Sans"/>
                <a:cs typeface="Segoe UI"/>
              </a:rPr>
              <a:t>He loves making friends and helping people</a:t>
            </a:r>
          </a:p>
          <a:p>
            <a:pPr marL="285750" indent="-285750">
              <a:lnSpc>
                <a:spcPct val="150000"/>
              </a:lnSpc>
              <a:buFont typeface="Arial"/>
              <a:buChar char="•"/>
            </a:pPr>
            <a:r>
              <a:rPr lang="en-US" sz="2000" dirty="0">
                <a:solidFill>
                  <a:srgbClr val="000000"/>
                </a:solidFill>
                <a:latin typeface="BBC Reith Sans"/>
                <a:cs typeface="Segoe UI"/>
              </a:rPr>
              <a:t>Pudsey really cares about encouraging children to talk about </a:t>
            </a:r>
            <a:r>
              <a:rPr lang="en-US" sz="2000">
                <a:solidFill>
                  <a:srgbClr val="000000"/>
                </a:solidFill>
                <a:latin typeface="BBC Reith Sans"/>
                <a:cs typeface="Segoe UI"/>
              </a:rPr>
              <a:t>their feelings</a:t>
            </a:r>
            <a:endParaRPr lang="en-US" sz="2000" dirty="0"/>
          </a:p>
          <a:p>
            <a:endParaRPr lang="en-US" sz="2800" b="1" dirty="0">
              <a:solidFill>
                <a:srgbClr val="FF00A0"/>
              </a:solidFill>
              <a:latin typeface="BBC Reith Sans"/>
              <a:cs typeface="Segoe UI"/>
            </a:endParaRPr>
          </a:p>
        </p:txBody>
      </p:sp>
      <p:pic>
        <p:nvPicPr>
          <p:cNvPr id="6" name="Picture 5" descr="A yellow teddy bear with colorful eye patch&#10;&#10;AI-generated content may be incorrect.">
            <a:extLst>
              <a:ext uri="{FF2B5EF4-FFF2-40B4-BE49-F238E27FC236}">
                <a16:creationId xmlns:a16="http://schemas.microsoft.com/office/drawing/2014/main" id="{E3B551DB-7C19-ABFB-8BF6-057730A31B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2283" y="2965979"/>
            <a:ext cx="3091392" cy="3122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0118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06863D-D22E-879B-2299-992747AD9F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cartoon of a yellow bear with a colorful ball&#10;&#10;AI-generated content may be incorrect.">
            <a:extLst>
              <a:ext uri="{FF2B5EF4-FFF2-40B4-BE49-F238E27FC236}">
                <a16:creationId xmlns:a16="http://schemas.microsoft.com/office/drawing/2014/main" id="{6E6A1461-780F-0DBC-038D-A01A2C142C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8083" y="4603750"/>
            <a:ext cx="1651001" cy="169333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E0794AC-5C55-5281-0854-CF1148410AC7}"/>
              </a:ext>
            </a:extLst>
          </p:cNvPr>
          <p:cNvSpPr/>
          <p:nvPr/>
        </p:nvSpPr>
        <p:spPr>
          <a:xfrm>
            <a:off x="323088" y="411480"/>
            <a:ext cx="11545824" cy="60350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779627-AE3B-FEA0-7AD4-0C8B5F326162}"/>
              </a:ext>
            </a:extLst>
          </p:cNvPr>
          <p:cNvSpPr txBox="1"/>
          <p:nvPr/>
        </p:nvSpPr>
        <p:spPr>
          <a:xfrm>
            <a:off x="1802045" y="1142383"/>
            <a:ext cx="8594684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000" b="1">
                <a:solidFill>
                  <a:schemeClr val="accent1"/>
                </a:solidFill>
                <a:latin typeface="BBC Reith Sans XBold"/>
              </a:rPr>
              <a:t>How many Pudsey's can you spot?</a:t>
            </a:r>
            <a:endParaRPr lang="en-US" sz="4000">
              <a:solidFill>
                <a:schemeClr val="accent1"/>
              </a:solidFill>
              <a:latin typeface="BBC Reith Sans XBold"/>
            </a:endParaRPr>
          </a:p>
        </p:txBody>
      </p:sp>
      <p:pic>
        <p:nvPicPr>
          <p:cNvPr id="7" name="Picture 6" descr="Tree Cartoon Wallpapers - Top Free Tree Cartoon Backgrounds ...">
            <a:extLst>
              <a:ext uri="{FF2B5EF4-FFF2-40B4-BE49-F238E27FC236}">
                <a16:creationId xmlns:a16="http://schemas.microsoft.com/office/drawing/2014/main" id="{F2146A91-57A9-06A7-5A5C-29C862FE2F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3566" y="2690250"/>
            <a:ext cx="2743200" cy="3551834"/>
          </a:xfrm>
          <a:prstGeom prst="rect">
            <a:avLst/>
          </a:prstGeom>
        </p:spPr>
      </p:pic>
      <p:pic>
        <p:nvPicPr>
          <p:cNvPr id="10" name="Picture 9" descr="A cartoon character wearing a hat&#10;&#10;AI-generated content may be incorrect.">
            <a:extLst>
              <a:ext uri="{FF2B5EF4-FFF2-40B4-BE49-F238E27FC236}">
                <a16:creationId xmlns:a16="http://schemas.microsoft.com/office/drawing/2014/main" id="{4E0CF509-9D9E-ACA2-47CC-81254FC564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96916" y="3429000"/>
            <a:ext cx="751418" cy="804333"/>
          </a:xfrm>
          <a:prstGeom prst="rect">
            <a:avLst/>
          </a:prstGeom>
        </p:spPr>
      </p:pic>
      <p:pic>
        <p:nvPicPr>
          <p:cNvPr id="11" name="Picture 10" descr="A yellow teddy bear with colorful eye patch&#10;&#10;AI-generated content may be incorrect.">
            <a:extLst>
              <a:ext uri="{FF2B5EF4-FFF2-40B4-BE49-F238E27FC236}">
                <a16:creationId xmlns:a16="http://schemas.microsoft.com/office/drawing/2014/main" id="{B645DCCD-5071-BBCC-105B-547F42D956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-1380000">
            <a:off x="4434416" y="2535238"/>
            <a:ext cx="1428751" cy="1480609"/>
          </a:xfrm>
          <a:prstGeom prst="rect">
            <a:avLst/>
          </a:prstGeom>
        </p:spPr>
      </p:pic>
      <p:pic>
        <p:nvPicPr>
          <p:cNvPr id="14" name="Picture 13" descr="A cartoon of a yellow bear with a colorful ball&#10;&#10;AI-generated content may be incorrect.">
            <a:extLst>
              <a:ext uri="{FF2B5EF4-FFF2-40B4-BE49-F238E27FC236}">
                <a16:creationId xmlns:a16="http://schemas.microsoft.com/office/drawing/2014/main" id="{97FEDFE9-DABC-6540-E67C-2C3EA291E7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2749" y="4773084"/>
            <a:ext cx="1566333" cy="1524000"/>
          </a:xfrm>
          <a:prstGeom prst="rect">
            <a:avLst/>
          </a:prstGeom>
        </p:spPr>
      </p:pic>
      <p:pic>
        <p:nvPicPr>
          <p:cNvPr id="12" name="Picture 11" descr="A yellow teddy bear with colorful eye patch&#10;&#10;AI-generated content may be incorrect.">
            <a:extLst>
              <a:ext uri="{FF2B5EF4-FFF2-40B4-BE49-F238E27FC236}">
                <a16:creationId xmlns:a16="http://schemas.microsoft.com/office/drawing/2014/main" id="{AF75ABF8-C4A5-8B43-FFE0-70EA18B8EB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440000">
            <a:off x="8636000" y="5297487"/>
            <a:ext cx="1068917" cy="1004359"/>
          </a:xfrm>
          <a:prstGeom prst="rect">
            <a:avLst/>
          </a:prstGeom>
        </p:spPr>
      </p:pic>
      <p:pic>
        <p:nvPicPr>
          <p:cNvPr id="13" name="Picture 12" descr="A yellow teddy bear with colorful eye patch&#10;&#10;AI-generated content may be incorrect.">
            <a:extLst>
              <a:ext uri="{FF2B5EF4-FFF2-40B4-BE49-F238E27FC236}">
                <a16:creationId xmlns:a16="http://schemas.microsoft.com/office/drawing/2014/main" id="{82CC3E4E-7D57-C955-2649-62D664F8FA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2060000">
            <a:off x="4857750" y="4588404"/>
            <a:ext cx="973667" cy="983192"/>
          </a:xfrm>
          <a:prstGeom prst="rect">
            <a:avLst/>
          </a:prstGeom>
        </p:spPr>
      </p:pic>
      <p:pic>
        <p:nvPicPr>
          <p:cNvPr id="16" name="Picture 15" descr="A cartoon of a yellow bear with a colorful ball&#10;&#10;AI-generated content may be incorrect.">
            <a:extLst>
              <a:ext uri="{FF2B5EF4-FFF2-40B4-BE49-F238E27FC236}">
                <a16:creationId xmlns:a16="http://schemas.microsoft.com/office/drawing/2014/main" id="{7E9A5717-56E1-1836-D927-5E820FDFC9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5916" y="2317750"/>
            <a:ext cx="1248834" cy="1301750"/>
          </a:xfrm>
          <a:prstGeom prst="rect">
            <a:avLst/>
          </a:prstGeom>
        </p:spPr>
      </p:pic>
      <p:pic>
        <p:nvPicPr>
          <p:cNvPr id="4" name="Picture 3" descr="Tree Cartoon Wallpapers - Top Free Tree Cartoon Backgrounds ...">
            <a:extLst>
              <a:ext uri="{FF2B5EF4-FFF2-40B4-BE49-F238E27FC236}">
                <a16:creationId xmlns:a16="http://schemas.microsoft.com/office/drawing/2014/main" id="{16866487-66E0-18EA-52C2-772D31DE79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2316" y="2743167"/>
            <a:ext cx="2743200" cy="3551834"/>
          </a:xfrm>
          <a:prstGeom prst="rect">
            <a:avLst/>
          </a:prstGeom>
        </p:spPr>
      </p:pic>
      <p:pic>
        <p:nvPicPr>
          <p:cNvPr id="6" name="Picture 5" descr="Tree Cartoon Wallpapers - Top Free Tree Cartoon Backgrounds ...">
            <a:extLst>
              <a:ext uri="{FF2B5EF4-FFF2-40B4-BE49-F238E27FC236}">
                <a16:creationId xmlns:a16="http://schemas.microsoft.com/office/drawing/2014/main" id="{88D2EE71-14B1-0A55-C246-A99313F60A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398" y="2806666"/>
            <a:ext cx="2743200" cy="3551834"/>
          </a:xfrm>
          <a:prstGeom prst="rect">
            <a:avLst/>
          </a:prstGeom>
        </p:spPr>
      </p:pic>
      <p:pic>
        <p:nvPicPr>
          <p:cNvPr id="9" name="Picture 8" descr="A cartoon character wearing a hat&#10;&#10;AI-generated content may be incorrect.">
            <a:extLst>
              <a:ext uri="{FF2B5EF4-FFF2-40B4-BE49-F238E27FC236}">
                <a16:creationId xmlns:a16="http://schemas.microsoft.com/office/drawing/2014/main" id="{0FDF9C4B-FBFA-56D7-BD7A-4F02B86CED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9998" y="2275416"/>
            <a:ext cx="920752" cy="94191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F8E4C4F-C50B-4DF2-CA48-41949494FFB1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10355864" y="5455392"/>
            <a:ext cx="1512705" cy="991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6658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3CD7CD9C-7F1D-B640-1948-16DCF0C7E92E}"/>
              </a:ext>
            </a:extLst>
          </p:cNvPr>
          <p:cNvSpPr/>
          <p:nvPr/>
        </p:nvSpPr>
        <p:spPr>
          <a:xfrm>
            <a:off x="2194560" y="-472440"/>
            <a:ext cx="7802880" cy="780288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8B69F85-08BB-DB2F-ED76-73F531A5D4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81073" y="5750801"/>
            <a:ext cx="1513391" cy="99112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BBE5E66-E29C-DABA-6E7F-E4CAB82B4BD1}"/>
              </a:ext>
            </a:extLst>
          </p:cNvPr>
          <p:cNvSpPr txBox="1"/>
          <p:nvPr/>
        </p:nvSpPr>
        <p:spPr>
          <a:xfrm>
            <a:off x="2994574" y="1615585"/>
            <a:ext cx="6202850" cy="258532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5400" b="1">
                <a:solidFill>
                  <a:schemeClr val="accent1"/>
                </a:solidFill>
                <a:latin typeface="BBC Reith Sans XBold"/>
              </a:rPr>
              <a:t>Get ready for an important message from a special bear...</a:t>
            </a:r>
            <a:endParaRPr lang="en-US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0431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060DFE3-4C69-B739-3F78-B367B52606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2A4F247-5BFF-E922-19E0-5CE080521625}"/>
              </a:ext>
            </a:extLst>
          </p:cNvPr>
          <p:cNvSpPr/>
          <p:nvPr/>
        </p:nvSpPr>
        <p:spPr>
          <a:xfrm>
            <a:off x="323088" y="411480"/>
            <a:ext cx="11545824" cy="60350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Online Media 3" title="Pudsey Finds His Voice">
            <a:hlinkClick r:id="" action="ppaction://noaction"/>
            <a:extLst>
              <a:ext uri="{FF2B5EF4-FFF2-40B4-BE49-F238E27FC236}">
                <a16:creationId xmlns:a16="http://schemas.microsoft.com/office/drawing/2014/main" id="{0A7C0831-EDD3-D77D-F123-3827846A205A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241425" y="685800"/>
            <a:ext cx="9710738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1732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4D4F17F-62D6-E4DC-42CD-87AD84C357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0A169D0-B364-04DA-B351-AFAAC5ED2918}"/>
              </a:ext>
            </a:extLst>
          </p:cNvPr>
          <p:cNvSpPr/>
          <p:nvPr/>
        </p:nvSpPr>
        <p:spPr>
          <a:xfrm>
            <a:off x="323088" y="411480"/>
            <a:ext cx="11545824" cy="60350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88C5564-2725-A058-E486-5F0C60A2452C}"/>
              </a:ext>
            </a:extLst>
          </p:cNvPr>
          <p:cNvSpPr txBox="1"/>
          <p:nvPr/>
        </p:nvSpPr>
        <p:spPr>
          <a:xfrm>
            <a:off x="828379" y="750800"/>
            <a:ext cx="10529316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000" b="1" dirty="0">
                <a:solidFill>
                  <a:schemeClr val="accent1"/>
                </a:solidFill>
                <a:latin typeface="BBC Reith Sans XBold"/>
              </a:rPr>
              <a:t>What do you think? Let's talk about it!</a:t>
            </a:r>
            <a:endParaRPr lang="en-US" sz="4000" dirty="0">
              <a:solidFill>
                <a:schemeClr val="accent1"/>
              </a:solidFill>
              <a:latin typeface="BBC Reith Sans XBold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A5A1B1B-5B8B-6DD2-0778-E789CD62C44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0355864" y="5455392"/>
            <a:ext cx="1512705" cy="99112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130095F-A822-CBBA-4714-BD8032627025}"/>
              </a:ext>
            </a:extLst>
          </p:cNvPr>
          <p:cNvSpPr txBox="1"/>
          <p:nvPr/>
        </p:nvSpPr>
        <p:spPr>
          <a:xfrm>
            <a:off x="830792" y="1562100"/>
            <a:ext cx="10035116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Font typeface="Calibri,Sans-Serif"/>
              <a:buChar char="-"/>
            </a:pPr>
            <a:r>
              <a:rPr lang="en-US" sz="3200" b="1" dirty="0">
                <a:solidFill>
                  <a:schemeClr val="tx2"/>
                </a:solidFill>
                <a:latin typeface="BBC Reith Sans"/>
              </a:rPr>
              <a:t>How many feelings or emotions can you name?</a:t>
            </a:r>
            <a:endParaRPr lang="en-US" sz="3200" dirty="0">
              <a:latin typeface="BBC Reith San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47D03E6-1A9F-1F85-2727-2B51E32055C2}"/>
              </a:ext>
            </a:extLst>
          </p:cNvPr>
          <p:cNvSpPr txBox="1"/>
          <p:nvPr/>
        </p:nvSpPr>
        <p:spPr>
          <a:xfrm>
            <a:off x="833966" y="2481792"/>
            <a:ext cx="9680575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Font typeface="Calibri"/>
              <a:buChar char="-"/>
            </a:pPr>
            <a:r>
              <a:rPr lang="en-US" sz="3200" b="1" dirty="0">
                <a:solidFill>
                  <a:schemeClr val="tx2"/>
                </a:solidFill>
                <a:latin typeface="BBC Reith Sans"/>
              </a:rPr>
              <a:t>What does it feel like when you're happy?</a:t>
            </a:r>
            <a:endParaRPr lang="en-US" sz="3200" dirty="0">
              <a:solidFill>
                <a:schemeClr val="tx2"/>
              </a:solidFill>
              <a:latin typeface="BBC Reith Sans"/>
            </a:endParaRPr>
          </a:p>
          <a:p>
            <a:pPr marL="457200" indent="-457200">
              <a:buFont typeface="Calibri,Sans-Serif"/>
              <a:buChar char="-"/>
            </a:pPr>
            <a:endParaRPr lang="en-US" sz="3200" b="1" dirty="0">
              <a:latin typeface="BBC Reith San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E8F132B-E449-0719-4F2C-6BF83BAC9966}"/>
              </a:ext>
            </a:extLst>
          </p:cNvPr>
          <p:cNvSpPr txBox="1"/>
          <p:nvPr/>
        </p:nvSpPr>
        <p:spPr>
          <a:xfrm>
            <a:off x="838199" y="3433233"/>
            <a:ext cx="10538883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Font typeface="Calibri"/>
              <a:buChar char="-"/>
            </a:pPr>
            <a:r>
              <a:rPr lang="en-US" sz="3200" b="1" dirty="0">
                <a:solidFill>
                  <a:schemeClr val="tx2"/>
                </a:solidFill>
                <a:latin typeface="BBC Reith Sans"/>
              </a:rPr>
              <a:t>What does it feel like when you're worried or sad?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E248984-D439-EB3E-48F4-0EF5C1819B43}"/>
              </a:ext>
            </a:extLst>
          </p:cNvPr>
          <p:cNvSpPr txBox="1"/>
          <p:nvPr/>
        </p:nvSpPr>
        <p:spPr>
          <a:xfrm>
            <a:off x="832908" y="4378324"/>
            <a:ext cx="10363200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Font typeface="Calibri,Sans-Serif"/>
              <a:buChar char="-"/>
            </a:pPr>
            <a:r>
              <a:rPr lang="en-US" sz="3200" b="1" dirty="0">
                <a:solidFill>
                  <a:schemeClr val="tx2"/>
                </a:solidFill>
                <a:latin typeface="BBC Reith Sans"/>
              </a:rPr>
              <a:t>What did Pudsey say you should do if you're feeling worried?</a:t>
            </a:r>
            <a:endParaRPr lang="en-GB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500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EA32651-9095-99B9-6807-AD0186BECB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1AEA34B9-EAF1-FB1C-3B72-0332411907AD}"/>
              </a:ext>
            </a:extLst>
          </p:cNvPr>
          <p:cNvSpPr/>
          <p:nvPr/>
        </p:nvSpPr>
        <p:spPr>
          <a:xfrm>
            <a:off x="2194560" y="-472440"/>
            <a:ext cx="7802880" cy="780288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4D2760-2B2B-3269-BCF2-EE7C47B3DE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81073" y="5750801"/>
            <a:ext cx="1513391" cy="99112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3843964-BD2C-849B-32CF-CF92DC904086}"/>
              </a:ext>
            </a:extLst>
          </p:cNvPr>
          <p:cNvSpPr txBox="1"/>
          <p:nvPr/>
        </p:nvSpPr>
        <p:spPr>
          <a:xfrm>
            <a:off x="2424132" y="547727"/>
            <a:ext cx="7345849" cy="175432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5400" b="1" dirty="0">
                <a:solidFill>
                  <a:schemeClr val="accent1"/>
                </a:solidFill>
                <a:latin typeface="BBC Reith Sans XBold"/>
              </a:rPr>
              <a:t>Now it's time for some activities!</a:t>
            </a:r>
          </a:p>
        </p:txBody>
      </p:sp>
      <p:pic>
        <p:nvPicPr>
          <p:cNvPr id="3" name="Picture 2" descr="A group of cards with pictures of people&#10;&#10;AI-generated content may be incorrect.">
            <a:extLst>
              <a:ext uri="{FF2B5EF4-FFF2-40B4-BE49-F238E27FC236}">
                <a16:creationId xmlns:a16="http://schemas.microsoft.com/office/drawing/2014/main" id="{C22B7944-1320-712E-982A-9D0C082505B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494" t="14506" r="10340" b="14969"/>
          <a:stretch>
            <a:fillRect/>
          </a:stretch>
        </p:blipFill>
        <p:spPr>
          <a:xfrm>
            <a:off x="4021667" y="2211916"/>
            <a:ext cx="4497920" cy="4032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846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IN">
      <a:dk1>
        <a:srgbClr val="000000"/>
      </a:dk1>
      <a:lt1>
        <a:srgbClr val="FFFFFF"/>
      </a:lt1>
      <a:dk2>
        <a:srgbClr val="000000"/>
      </a:dk2>
      <a:lt2>
        <a:srgbClr val="F9F6ED"/>
      </a:lt2>
      <a:accent1>
        <a:srgbClr val="F7BC30"/>
      </a:accent1>
      <a:accent2>
        <a:srgbClr val="03A77F"/>
      </a:accent2>
      <a:accent3>
        <a:srgbClr val="26C8E1"/>
      </a:accent3>
      <a:accent4>
        <a:srgbClr val="AB7FD3"/>
      </a:accent4>
      <a:accent5>
        <a:srgbClr val="FBD9DB"/>
      </a:accent5>
      <a:accent6>
        <a:srgbClr val="F3592C"/>
      </a:accent6>
      <a:hlink>
        <a:srgbClr val="0563C1"/>
      </a:hlink>
      <a:folHlink>
        <a:srgbClr val="954F7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1386abb-9d56-4beb-a238-83910f4faf9f" xsi:nil="true"/>
    <lcf76f155ced4ddcb4097134ff3c332f xmlns="c57dddb5-4dc4-457c-84f6-975f405064cf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4B60FDAD9F27E4494DADA28189AFDDB" ma:contentTypeVersion="16" ma:contentTypeDescription="Create a new document." ma:contentTypeScope="" ma:versionID="e90ebb64b9bbe003aacd3f25e0d081cd">
  <xsd:schema xmlns:xsd="http://www.w3.org/2001/XMLSchema" xmlns:xs="http://www.w3.org/2001/XMLSchema" xmlns:p="http://schemas.microsoft.com/office/2006/metadata/properties" xmlns:ns2="f1386abb-9d56-4beb-a238-83910f4faf9f" xmlns:ns3="c57dddb5-4dc4-457c-84f6-975f405064cf" targetNamespace="http://schemas.microsoft.com/office/2006/metadata/properties" ma:root="true" ma:fieldsID="5b7c3711eb67399100fe4721b7bd54de" ns2:_="" ns3:_="">
    <xsd:import namespace="f1386abb-9d56-4beb-a238-83910f4faf9f"/>
    <xsd:import namespace="c57dddb5-4dc4-457c-84f6-975f405064cf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ObjectDetectorVersions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SearchProperties" minOccurs="0"/>
                <xsd:element ref="ns3:MediaServiceLocation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386abb-9d56-4beb-a238-83910f4faf9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58bc9361-8c61-412e-a153-f84ec210e9f6}" ma:internalName="TaxCatchAll" ma:showField="CatchAllData" ma:web="f1386abb-9d56-4beb-a238-83910f4faf9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7dddb5-4dc4-457c-84f6-975f405064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a10a4360-04d9-4667-be95-b97e4a7e4ae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AA09E97-6837-4B42-9CBA-B337410E48B1}">
  <ds:schemaRefs>
    <ds:schemaRef ds:uri="http://schemas.microsoft.com/office/2006/metadata/properties"/>
    <ds:schemaRef ds:uri="http://schemas.microsoft.com/office/infopath/2007/PartnerControls"/>
    <ds:schemaRef ds:uri="f1386abb-9d56-4beb-a238-83910f4faf9f"/>
    <ds:schemaRef ds:uri="c57dddb5-4dc4-457c-84f6-975f405064cf"/>
  </ds:schemaRefs>
</ds:datastoreItem>
</file>

<file path=customXml/itemProps2.xml><?xml version="1.0" encoding="utf-8"?>
<ds:datastoreItem xmlns:ds="http://schemas.openxmlformats.org/officeDocument/2006/customXml" ds:itemID="{E89DA246-9649-40B0-BA6F-ECD8905E780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2BF8413-B56E-4383-B66A-1462C2EB161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1386abb-9d56-4beb-a238-83910f4faf9f"/>
    <ds:schemaRef ds:uri="c57dddb5-4dc4-457c-84f6-975f405064c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259</Words>
  <Application>Microsoft Office PowerPoint</Application>
  <PresentationFormat>Widescreen</PresentationFormat>
  <Paragraphs>25</Paragraphs>
  <Slides>8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Aptos</vt:lpstr>
      <vt:lpstr>Aptos Display</vt:lpstr>
      <vt:lpstr>Arial</vt:lpstr>
      <vt:lpstr>BBC Reith Sans</vt:lpstr>
      <vt:lpstr>BBC Reith Sans XBold</vt:lpstr>
      <vt:lpstr>Calibri</vt:lpstr>
      <vt:lpstr>Calibri,Sans-Serif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Shushana Brennan</dc:creator>
  <cp:lastModifiedBy>Jess Masters</cp:lastModifiedBy>
  <cp:revision>141</cp:revision>
  <dcterms:created xsi:type="dcterms:W3CDTF">2026-05-01T09:59:32Z</dcterms:created>
  <dcterms:modified xsi:type="dcterms:W3CDTF">2026-05-11T14:35:17Z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0x01010044B60FDAD9F27E4494DADA28189AFDDB</vt:lpwstr>
  </property>
</Properties>
</file>